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3" r:id="rId4"/>
    <p:sldId id="272" r:id="rId5"/>
    <p:sldId id="274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EE23-460B-4576-B212-CE3A9183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F325D-8D13-45A3-8055-4CB2548D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80D8-C4CF-4647-A184-1EA0FBEF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77A2-7A11-419C-869B-75E05113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1560-DB9C-46F0-9E52-8FF57DF0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2CCC-3A18-4FB4-B95C-A14E4140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EB8B5-8794-4FFF-880F-4D1D2FF85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5B99-2967-49C1-984A-0716C98F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30C1-52E4-4D75-A6BB-AD8F0962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A7D5A-D01E-469B-8D5B-BCA02F6D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810A8-6E07-4B69-9BE8-DFFE06B12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F5E9-46A7-4C84-B987-7331344AB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8A916-2B43-4F09-AF3D-5E10518A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8078-CBA4-4988-A58F-DBF139F9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DA26-9C5D-43CC-A2A2-0ECD7DD1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94CB-9229-4034-80EF-6129E4C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C63F-C25D-4C33-9026-3F67DEC7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1A69C-1F95-4745-93EE-B728A6D8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D8D4-7D15-481F-A9D7-18160085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4A910-8962-44FE-AE75-20D38F18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AECE-5325-4F8C-B54D-0A8AD12B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09552-08DF-402E-B530-FB051F65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1F1CF-88C7-4320-B3BE-89E5660B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529E3-A76C-42DC-9463-061941D6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242C9-C4D1-4890-BFC5-5993774A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8370-8607-4E55-B669-41CDB57B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72B7-B1AC-41B2-8502-D75D895D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0C7F1-62CE-463F-A280-559A8129E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38040-5E2C-4DFF-8D93-D8BC8021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C0D3-C0D7-4769-A4C5-0C9DE438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AB04A-8744-4CEB-ACA6-1E02116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990B-AE97-4AE1-84F4-2FE2CF18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0DBB-689F-4767-9EFC-A524261F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06655-DFD2-48C5-A7E3-2EA2BD8F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D1C89-568C-44BA-8D44-1D1699E7F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1F893-8A00-43A1-B854-C6E735D7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B54F2-6DEF-4714-BF46-13CB0F6B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5DADA-F418-4DA5-BA95-2A98175A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53D0-AB56-4F17-BFB3-817F2B91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53E2-5EE4-4051-872C-7BA66A0C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71FBE-D6CC-4846-8C7C-A9633EC5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D0206-7B5D-4B4F-8095-00137584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3BA9A-6EB0-4F55-8273-DEAC6AAA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05A7C-5B50-44A8-8E57-5ECE2F8C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AA26-955E-4654-9C73-D9B831F9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CACC1-DEA9-447F-891E-BC02D943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65A5-AE68-4118-9BC2-ED794195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1CDC-0994-43A6-B6C4-27FB9097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E5D20-AE1D-4EB7-8EFC-EA673C4E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5F57-1087-4DB3-BE3F-99FA020D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52ED-DB42-4B45-801D-1338B0EA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883FA-4D78-43B6-9394-999B75F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5B6-0F86-4EE3-A01D-260BEA31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73617-03D8-498C-81E2-C1C990386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52E4F-90A0-4BB8-ABC9-3B2FCBDED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690EB-55AE-4402-927D-26E8FD1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08CD-E3D1-41AA-BEF1-A1EBD734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3888B-B21A-4D04-B466-7F2558DE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D08C5-D3AA-47FF-935F-AE33FB9D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1F39-E4CD-46F0-B22D-182E59E4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B0B5-D327-442D-B678-780013EB6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B3FA-EFBB-44DE-AC6F-88EB1858C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3C3B-052D-4781-9D95-2962E9171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E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8363C-FE24-4673-A2A2-B24324B9A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44"/>
          <a:stretch/>
        </p:blipFill>
        <p:spPr>
          <a:xfrm>
            <a:off x="624782" y="1227904"/>
            <a:ext cx="5146182" cy="4402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E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D8B28-DCD0-46D2-B0DC-9F38CAFE3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7" r="34840"/>
          <a:stretch/>
        </p:blipFill>
        <p:spPr>
          <a:xfrm>
            <a:off x="6421034" y="1227904"/>
            <a:ext cx="5129784" cy="44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10446-B82E-45D9-9CA5-0B10B5CF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E81D6-518C-4F10-99C7-BA60B020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E5803-EDE9-40AB-AD24-8FEC1FB5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3B288-840C-4B65-BC18-8664BCC6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BA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D945F-F0BF-421B-A847-56BD998C6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12"/>
          <a:stretch/>
        </p:blipFill>
        <p:spPr>
          <a:xfrm>
            <a:off x="641179" y="1047034"/>
            <a:ext cx="5021433" cy="45273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BA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BA4C2-4E5B-4F68-8856-60BD12E4A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12"/>
          <a:stretch/>
        </p:blipFill>
        <p:spPr>
          <a:xfrm>
            <a:off x="6498991" y="1047034"/>
            <a:ext cx="5051830" cy="4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8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63562-7004-4CC6-BE7F-19DF7C49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71650-0C24-462F-B9AD-8CB7B84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BA4C2-4E5B-4F68-8856-60BD12E4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6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B8A26-22D2-4209-A135-9F5F0FAF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AE5CA-45E5-40F8-9028-A71A368E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80808-FF10-417D-B03F-7D1EE495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261092-11E5-4D62-9181-343D1AD3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9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Mitchell</dc:creator>
  <cp:lastModifiedBy>Christine Mitchell</cp:lastModifiedBy>
  <cp:revision>11</cp:revision>
  <dcterms:created xsi:type="dcterms:W3CDTF">2021-05-14T01:25:09Z</dcterms:created>
  <dcterms:modified xsi:type="dcterms:W3CDTF">2021-05-14T03:48:12Z</dcterms:modified>
</cp:coreProperties>
</file>